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5143500" type="screen16x9"/>
  <p:notesSz cx="6858000" cy="9144000"/>
  <p:embeddedFontLst>
    <p:embeddedFont>
      <p:font typeface="Helvetica Neue" panose="02000503000000020004" pitchFamily="2" charset="0"/>
      <p:regular r:id="rId7"/>
      <p:bold r:id="rId8"/>
      <p:italic r:id="rId9"/>
      <p:boldItalic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61" d="100"/>
          <a:sy n="161" d="100"/>
        </p:scale>
        <p:origin x="784" y="20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font" Target="fonts/font1.fntdata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font" Target="fonts/font4.fntdata"/><Relationship Id="rId4" Type="http://schemas.openxmlformats.org/officeDocument/2006/relationships/slide" Target="slides/slide3.xml"/><Relationship Id="rId9" Type="http://schemas.openxmlformats.org/officeDocument/2006/relationships/font" Target="fonts/font3.fntdata"/><Relationship Id="rId14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f1162ae3c_1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f1162ae3c_1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2ed9ae6ba31_0_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2ed9ae6ba31_0_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279fe784d15_0_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279fe784d15_0_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5e6fa71430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5e6fa71430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7200" y="457975"/>
            <a:ext cx="8229600" cy="166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As We Carry</a:t>
            </a:r>
            <a:b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This Flame Forward </a:t>
            </a:r>
            <a:endParaRPr sz="48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Wesley King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Attributed to William Moore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343650"/>
            <a:ext cx="7630200" cy="46473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As we carry this flame forward,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we hold true to what we know.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As we carry this flame forward,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we leave space for us to grow.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This flame represents a place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where all are valued, all belong.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With this flame we speak to power,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with this flame, we join in song.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1028875" y="343650"/>
            <a:ext cx="7630200" cy="46473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As we carry this flame forward,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hand in hand, we heed the call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To do justice, kindness, mercy, 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equity, and peace to all.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This flame represents a people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found in every faith and creed.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People who commit to serving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all their neighbors, and their needs.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1028875" y="343650"/>
            <a:ext cx="7630200" cy="46473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As we carry this flame forward,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it goes with us as a light.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As we carry this flame toward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 new world, our future’s bright.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This flame represents a promise,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one we make with the Divine.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 new world we are creating,</a:t>
            </a:r>
            <a:b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0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we can make tomorrow shine!</a:t>
            </a:r>
            <a:endParaRPr sz="30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211</Words>
  <Application>Microsoft Macintosh PowerPoint</Application>
  <PresentationFormat>On-screen Show (16:9)</PresentationFormat>
  <Paragraphs>15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Helvetica Neue</vt:lpstr>
      <vt:lpstr>Arial</vt:lpstr>
      <vt:lpstr>Simple Light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Everett Howe</cp:lastModifiedBy>
  <cp:revision>1</cp:revision>
  <dcterms:modified xsi:type="dcterms:W3CDTF">2025-10-07T00:35:11Z</dcterms:modified>
</cp:coreProperties>
</file>