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f1162ae3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f1162ae3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e6fa7143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e6fa7143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Forward 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Wesley King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Attributed to William Moore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hold true to what we know.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leave space for us to grow.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place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all are valued, all belong.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this flame we speak to power,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this flame, we join in song.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hand in hand, we heed the call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do justice, kindness, mercy,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equity, and peace to all.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people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found in every faith and creed.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who commit to serving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their neighbors, and their needs.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 goes with us as a light.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toward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new world, our future’s bright.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promise,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one we make with the Divine.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world we are creating,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can make tomorrow shine!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Macintosh PowerPoint</Application>
  <PresentationFormat>On-screen Show (16:9)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2025-10-07T00:35:11Z</dcterms:modified>
</cp:coreProperties>
</file>